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sldIdLst>
    <p:sldId id="256" r:id="rId2"/>
    <p:sldId id="257" r:id="rId3"/>
  </p:sldIdLst>
  <p:sldSz cx="10515600" cy="324612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634" y="3954"/>
      </p:cViewPr>
      <p:guideLst>
        <p:guide orient="horz" pos="10224"/>
        <p:guide pos="33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18303421"/>
            <a:ext cx="10515600" cy="14157779"/>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12" name="Rectangle 11"/>
          <p:cNvSpPr/>
          <p:nvPr/>
        </p:nvSpPr>
        <p:spPr>
          <a:xfrm>
            <a:off x="0" y="0"/>
            <a:ext cx="10515600" cy="18303421"/>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dirty="0"/>
          </a:p>
        </p:txBody>
      </p:sp>
      <p:sp>
        <p:nvSpPr>
          <p:cNvPr id="13" name="Rectangle 12"/>
          <p:cNvSpPr/>
          <p:nvPr/>
        </p:nvSpPr>
        <p:spPr>
          <a:xfrm>
            <a:off x="0" y="12554272"/>
            <a:ext cx="10515600" cy="108204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14" name="Oval 13"/>
          <p:cNvSpPr/>
          <p:nvPr/>
        </p:nvSpPr>
        <p:spPr>
          <a:xfrm>
            <a:off x="0" y="7574280"/>
            <a:ext cx="10515600" cy="2416556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3" name="Subtitle 2"/>
          <p:cNvSpPr>
            <a:spLocks noGrp="1"/>
          </p:cNvSpPr>
          <p:nvPr>
            <p:ph type="subTitle" idx="1"/>
          </p:nvPr>
        </p:nvSpPr>
        <p:spPr>
          <a:xfrm>
            <a:off x="1694864" y="23915382"/>
            <a:ext cx="6482562" cy="4175363"/>
          </a:xfrm>
        </p:spPr>
        <p:txBody>
          <a:bodyPr>
            <a:normAutofit/>
          </a:bodyPr>
          <a:lstStyle>
            <a:lvl1pPr marL="0" indent="0" algn="l">
              <a:buNone/>
              <a:defRPr sz="5900">
                <a:solidFill>
                  <a:schemeClr val="tx2"/>
                </a:solidFill>
              </a:defRPr>
            </a:lvl1pPr>
            <a:lvl2pPr marL="1227902" indent="0" algn="ctr">
              <a:buNone/>
              <a:defRPr>
                <a:solidFill>
                  <a:schemeClr val="tx1">
                    <a:tint val="75000"/>
                  </a:schemeClr>
                </a:solidFill>
              </a:defRPr>
            </a:lvl2pPr>
            <a:lvl3pPr marL="2455804" indent="0" algn="ctr">
              <a:buNone/>
              <a:defRPr>
                <a:solidFill>
                  <a:schemeClr val="tx1">
                    <a:tint val="75000"/>
                  </a:schemeClr>
                </a:solidFill>
              </a:defRPr>
            </a:lvl3pPr>
            <a:lvl4pPr marL="3683706" indent="0" algn="ctr">
              <a:buNone/>
              <a:defRPr>
                <a:solidFill>
                  <a:schemeClr val="tx1">
                    <a:tint val="75000"/>
                  </a:schemeClr>
                </a:solidFill>
              </a:defRPr>
            </a:lvl4pPr>
            <a:lvl5pPr marL="4911608" indent="0" algn="ctr">
              <a:buNone/>
              <a:defRPr>
                <a:solidFill>
                  <a:schemeClr val="tx1">
                    <a:tint val="75000"/>
                  </a:schemeClr>
                </a:solidFill>
              </a:defRPr>
            </a:lvl5pPr>
            <a:lvl6pPr marL="6139510" indent="0" algn="ctr">
              <a:buNone/>
              <a:defRPr>
                <a:solidFill>
                  <a:schemeClr val="tx1">
                    <a:tint val="75000"/>
                  </a:schemeClr>
                </a:solidFill>
              </a:defRPr>
            </a:lvl6pPr>
            <a:lvl7pPr marL="7367412" indent="0" algn="ctr">
              <a:buNone/>
              <a:defRPr>
                <a:solidFill>
                  <a:schemeClr val="tx1">
                    <a:tint val="75000"/>
                  </a:schemeClr>
                </a:solidFill>
              </a:defRPr>
            </a:lvl7pPr>
            <a:lvl8pPr marL="8595314" indent="0" algn="ctr">
              <a:buNone/>
              <a:defRPr>
                <a:solidFill>
                  <a:schemeClr val="tx1">
                    <a:tint val="75000"/>
                  </a:schemeClr>
                </a:solidFill>
              </a:defRPr>
            </a:lvl8pPr>
            <a:lvl9pPr marL="9823216"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940219" y="14826175"/>
            <a:ext cx="8251654" cy="8487657"/>
          </a:xfrm>
          <a:effectLst/>
        </p:spPr>
        <p:txBody>
          <a:bodyPr>
            <a:noAutofit/>
          </a:bodyPr>
          <a:lstStyle>
            <a:lvl1pPr marL="1719063" indent="-1227902" algn="l">
              <a:defRPr sz="145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0750" y="3462523"/>
            <a:ext cx="7360920" cy="164470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6822" y="1782183"/>
            <a:ext cx="2366010" cy="24794805"/>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822731" y="3462526"/>
            <a:ext cx="5553680" cy="231683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314450" y="3462528"/>
            <a:ext cx="7360920" cy="16447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18303421"/>
            <a:ext cx="10515600" cy="14157779"/>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8" name="Rectangle 7"/>
          <p:cNvSpPr/>
          <p:nvPr/>
        </p:nvSpPr>
        <p:spPr>
          <a:xfrm>
            <a:off x="0" y="0"/>
            <a:ext cx="10515600" cy="18303421"/>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dirty="0"/>
          </a:p>
        </p:txBody>
      </p:sp>
      <p:sp>
        <p:nvSpPr>
          <p:cNvPr id="9" name="Rectangle 8"/>
          <p:cNvSpPr/>
          <p:nvPr/>
        </p:nvSpPr>
        <p:spPr>
          <a:xfrm>
            <a:off x="0" y="12554272"/>
            <a:ext cx="10515600" cy="108204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10" name="Oval 9"/>
          <p:cNvSpPr/>
          <p:nvPr/>
        </p:nvSpPr>
        <p:spPr>
          <a:xfrm>
            <a:off x="0" y="7574280"/>
            <a:ext cx="10515600" cy="2416556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2" name="Title 1"/>
          <p:cNvSpPr>
            <a:spLocks noGrp="1"/>
          </p:cNvSpPr>
          <p:nvPr>
            <p:ph type="title"/>
          </p:nvPr>
        </p:nvSpPr>
        <p:spPr>
          <a:xfrm>
            <a:off x="2338174" y="10283867"/>
            <a:ext cx="6861666" cy="11470504"/>
          </a:xfrm>
          <a:effectLst/>
        </p:spPr>
        <p:txBody>
          <a:bodyPr anchor="b"/>
          <a:lstStyle>
            <a:lvl1pPr algn="r">
              <a:defRPr sz="12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325804" y="21808885"/>
            <a:ext cx="6866068" cy="3954511"/>
          </a:xfrm>
        </p:spPr>
        <p:txBody>
          <a:bodyPr anchor="t"/>
          <a:lstStyle>
            <a:lvl1pPr marL="0" indent="0" algn="r">
              <a:buNone/>
              <a:defRPr sz="5400">
                <a:solidFill>
                  <a:schemeClr val="tx2"/>
                </a:solidFill>
              </a:defRPr>
            </a:lvl1pPr>
            <a:lvl2pPr marL="1227902" indent="0">
              <a:buNone/>
              <a:defRPr sz="4800">
                <a:solidFill>
                  <a:schemeClr val="tx1">
                    <a:tint val="75000"/>
                  </a:schemeClr>
                </a:solidFill>
              </a:defRPr>
            </a:lvl2pPr>
            <a:lvl3pPr marL="2455804" indent="0">
              <a:buNone/>
              <a:defRPr sz="4300">
                <a:solidFill>
                  <a:schemeClr val="tx1">
                    <a:tint val="75000"/>
                  </a:schemeClr>
                </a:solidFill>
              </a:defRPr>
            </a:lvl3pPr>
            <a:lvl4pPr marL="3683706" indent="0">
              <a:buNone/>
              <a:defRPr sz="3800">
                <a:solidFill>
                  <a:schemeClr val="tx1">
                    <a:tint val="75000"/>
                  </a:schemeClr>
                </a:solidFill>
              </a:defRPr>
            </a:lvl4pPr>
            <a:lvl5pPr marL="4911608" indent="0">
              <a:buNone/>
              <a:defRPr sz="3800">
                <a:solidFill>
                  <a:schemeClr val="tx1">
                    <a:tint val="75000"/>
                  </a:schemeClr>
                </a:solidFill>
              </a:defRPr>
            </a:lvl5pPr>
            <a:lvl6pPr marL="6139510" indent="0">
              <a:buNone/>
              <a:defRPr sz="3800">
                <a:solidFill>
                  <a:schemeClr val="tx1">
                    <a:tint val="75000"/>
                  </a:schemeClr>
                </a:solidFill>
              </a:defRPr>
            </a:lvl6pPr>
            <a:lvl7pPr marL="7367412" indent="0">
              <a:buNone/>
              <a:defRPr sz="3800">
                <a:solidFill>
                  <a:schemeClr val="tx1">
                    <a:tint val="75000"/>
                  </a:schemeClr>
                </a:solidFill>
              </a:defRPr>
            </a:lvl7pPr>
            <a:lvl8pPr marL="8595314" indent="0">
              <a:buNone/>
              <a:defRPr sz="3800">
                <a:solidFill>
                  <a:schemeClr val="tx1">
                    <a:tint val="75000"/>
                  </a:schemeClr>
                </a:solidFill>
              </a:defRPr>
            </a:lvl8pPr>
            <a:lvl9pPr marL="9823216" indent="0">
              <a:buNone/>
              <a:defRPr sz="3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314449" y="3462523"/>
            <a:ext cx="3848710" cy="16447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341925" y="3462528"/>
            <a:ext cx="3848710" cy="16447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4450" y="3462528"/>
            <a:ext cx="3848710" cy="3028207"/>
          </a:xfrm>
        </p:spPr>
        <p:txBody>
          <a:bodyPr anchor="b">
            <a:noAutofit/>
          </a:bodyPr>
          <a:lstStyle>
            <a:lvl1pPr marL="0" indent="0" algn="ctr">
              <a:buNone/>
              <a:defRPr lang="en-US" sz="6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227902" indent="0">
              <a:buNone/>
              <a:defRPr sz="5400" b="1"/>
            </a:lvl2pPr>
            <a:lvl3pPr marL="2455804" indent="0">
              <a:buNone/>
              <a:defRPr sz="4800" b="1"/>
            </a:lvl3pPr>
            <a:lvl4pPr marL="3683706" indent="0">
              <a:buNone/>
              <a:defRPr sz="4300" b="1"/>
            </a:lvl4pPr>
            <a:lvl5pPr marL="4911608" indent="0">
              <a:buNone/>
              <a:defRPr sz="4300" b="1"/>
            </a:lvl5pPr>
            <a:lvl6pPr marL="6139510" indent="0">
              <a:buNone/>
              <a:defRPr sz="4300" b="1"/>
            </a:lvl6pPr>
            <a:lvl7pPr marL="7367412" indent="0">
              <a:buNone/>
              <a:defRPr sz="4300" b="1"/>
            </a:lvl7pPr>
            <a:lvl8pPr marL="8595314" indent="0">
              <a:buNone/>
              <a:defRPr sz="4300" b="1"/>
            </a:lvl8pPr>
            <a:lvl9pPr marL="9823216" indent="0">
              <a:buNone/>
              <a:defRPr sz="4300" b="1"/>
            </a:lvl9pPr>
          </a:lstStyle>
          <a:p>
            <a:pPr lvl="0"/>
            <a:r>
              <a:rPr lang="en-US" smtClean="0"/>
              <a:t>Click to edit Master text styles</a:t>
            </a:r>
          </a:p>
        </p:txBody>
      </p:sp>
      <p:sp>
        <p:nvSpPr>
          <p:cNvPr id="4" name="Content Placeholder 3"/>
          <p:cNvSpPr>
            <a:spLocks noGrp="1"/>
          </p:cNvSpPr>
          <p:nvPr>
            <p:ph sz="half" idx="2"/>
          </p:nvPr>
        </p:nvSpPr>
        <p:spPr>
          <a:xfrm>
            <a:off x="1329914" y="6628214"/>
            <a:ext cx="3848710" cy="12984480"/>
          </a:xfrm>
        </p:spPr>
        <p:txBody>
          <a:bodyPr>
            <a:normAutofit/>
          </a:bodyPr>
          <a:lstStyle>
            <a:lvl1pPr>
              <a:defRPr sz="4800"/>
            </a:lvl1pPr>
            <a:lvl2pPr>
              <a:defRPr sz="4800"/>
            </a:lvl2pPr>
            <a:lvl3pPr>
              <a:defRPr sz="43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44397" y="3462528"/>
            <a:ext cx="3848710" cy="3028207"/>
          </a:xfrm>
        </p:spPr>
        <p:txBody>
          <a:bodyPr anchor="b">
            <a:noAutofit/>
          </a:bodyPr>
          <a:lstStyle>
            <a:lvl1pPr marL="0" indent="0" algn="ctr">
              <a:buNone/>
              <a:defRPr lang="en-US" sz="6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227902" indent="0">
              <a:buNone/>
              <a:defRPr sz="5400" b="1"/>
            </a:lvl2pPr>
            <a:lvl3pPr marL="2455804" indent="0">
              <a:buNone/>
              <a:defRPr sz="4800" b="1"/>
            </a:lvl3pPr>
            <a:lvl4pPr marL="3683706" indent="0">
              <a:buNone/>
              <a:defRPr sz="4300" b="1"/>
            </a:lvl4pPr>
            <a:lvl5pPr marL="4911608" indent="0">
              <a:buNone/>
              <a:defRPr sz="4300" b="1"/>
            </a:lvl5pPr>
            <a:lvl6pPr marL="6139510" indent="0">
              <a:buNone/>
              <a:defRPr sz="4300" b="1"/>
            </a:lvl6pPr>
            <a:lvl7pPr marL="7367412" indent="0">
              <a:buNone/>
              <a:defRPr sz="4300" b="1"/>
            </a:lvl7pPr>
            <a:lvl8pPr marL="8595314" indent="0">
              <a:buNone/>
              <a:defRPr sz="4300" b="1"/>
            </a:lvl8pPr>
            <a:lvl9pPr marL="9823216" indent="0">
              <a:buNone/>
              <a:defRPr sz="4300" b="1"/>
            </a:lvl9pPr>
          </a:lstStyle>
          <a:p>
            <a:pPr marL="0" lvl="0" indent="0" algn="ctr" defTabSz="2455804" rtl="0" eaLnBrk="1" latinLnBrk="0" hangingPunct="1">
              <a:spcBef>
                <a:spcPct val="20000"/>
              </a:spcBef>
              <a:spcAft>
                <a:spcPts val="806"/>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5341779" y="6622085"/>
            <a:ext cx="3848710" cy="12984480"/>
          </a:xfrm>
        </p:spPr>
        <p:txBody>
          <a:bodyPr>
            <a:normAutofit/>
          </a:bodyPr>
          <a:lstStyle>
            <a:lvl1pPr>
              <a:defRPr sz="4800"/>
            </a:lvl1pPr>
            <a:lvl2pPr>
              <a:defRPr sz="4800"/>
            </a:lvl2pPr>
            <a:lvl3pPr>
              <a:defRPr sz="43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4960" y="10459722"/>
            <a:ext cx="4181498" cy="5956867"/>
          </a:xfrm>
          <a:effectLst/>
        </p:spPr>
        <p:txBody>
          <a:bodyPr anchor="b">
            <a:noAutofit/>
          </a:bodyPr>
          <a:lstStyle>
            <a:lvl1pPr marL="613951" indent="-613951" algn="l">
              <a:defRPr sz="75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282543" y="3462528"/>
            <a:ext cx="4619648" cy="23168389"/>
          </a:xfrm>
        </p:spPr>
        <p:txBody>
          <a:bodyPr anchor="ctr"/>
          <a:lstStyle>
            <a:lvl1pPr>
              <a:defRPr sz="5900"/>
            </a:lvl1pPr>
            <a:lvl2pPr>
              <a:defRPr sz="5400"/>
            </a:lvl2pPr>
            <a:lvl3pPr>
              <a:defRPr sz="4800"/>
            </a:lvl3pPr>
            <a:lvl4pPr>
              <a:defRPr sz="4300"/>
            </a:lvl4pPr>
            <a:lvl5pPr>
              <a:defRPr sz="38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37130" y="16556263"/>
            <a:ext cx="3896959" cy="10127052"/>
          </a:xfrm>
        </p:spPr>
        <p:txBody>
          <a:bodyPr/>
          <a:lstStyle>
            <a:lvl1pPr marL="0" indent="0">
              <a:buNone/>
              <a:defRPr sz="3800"/>
            </a:lvl1pPr>
            <a:lvl2pPr marL="1227902" indent="0">
              <a:buNone/>
              <a:defRPr sz="3200"/>
            </a:lvl2pPr>
            <a:lvl3pPr marL="2455804" indent="0">
              <a:buNone/>
              <a:defRPr sz="2700"/>
            </a:lvl3pPr>
            <a:lvl4pPr marL="3683706" indent="0">
              <a:buNone/>
              <a:defRPr sz="2400"/>
            </a:lvl4pPr>
            <a:lvl5pPr marL="4911608" indent="0">
              <a:buNone/>
              <a:defRPr sz="2400"/>
            </a:lvl5pPr>
            <a:lvl6pPr marL="6139510" indent="0">
              <a:buNone/>
              <a:defRPr sz="2400"/>
            </a:lvl6pPr>
            <a:lvl7pPr marL="7367412" indent="0">
              <a:buNone/>
              <a:defRPr sz="2400"/>
            </a:lvl7pPr>
            <a:lvl8pPr marL="8595314" indent="0">
              <a:buNone/>
              <a:defRPr sz="2400"/>
            </a:lvl8pPr>
            <a:lvl9pPr marL="9823216"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18303421"/>
            <a:ext cx="10515600" cy="14157779"/>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9" name="Rectangle 8"/>
          <p:cNvSpPr/>
          <p:nvPr/>
        </p:nvSpPr>
        <p:spPr>
          <a:xfrm>
            <a:off x="0" y="0"/>
            <a:ext cx="10515600" cy="18303421"/>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dirty="0"/>
          </a:p>
        </p:txBody>
      </p:sp>
      <p:sp>
        <p:nvSpPr>
          <p:cNvPr id="10" name="Rectangle 9"/>
          <p:cNvSpPr/>
          <p:nvPr/>
        </p:nvSpPr>
        <p:spPr>
          <a:xfrm>
            <a:off x="0" y="12554272"/>
            <a:ext cx="10515600" cy="108204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11" name="Oval 10"/>
          <p:cNvSpPr/>
          <p:nvPr/>
        </p:nvSpPr>
        <p:spPr>
          <a:xfrm>
            <a:off x="0" y="7574280"/>
            <a:ext cx="10515600" cy="2416556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3" name="Picture Placeholder 2"/>
          <p:cNvSpPr>
            <a:spLocks noGrp="1"/>
          </p:cNvSpPr>
          <p:nvPr>
            <p:ph type="pic" idx="1"/>
          </p:nvPr>
        </p:nvSpPr>
        <p:spPr>
          <a:xfrm>
            <a:off x="5146451" y="5410200"/>
            <a:ext cx="4732020" cy="1480494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5400"/>
            </a:lvl1pPr>
            <a:lvl2pPr marL="1227902" indent="0">
              <a:buNone/>
              <a:defRPr sz="7500"/>
            </a:lvl2pPr>
            <a:lvl3pPr marL="2455804" indent="0">
              <a:buNone/>
              <a:defRPr sz="6400"/>
            </a:lvl3pPr>
            <a:lvl4pPr marL="3683706" indent="0">
              <a:buNone/>
              <a:defRPr sz="5400"/>
            </a:lvl4pPr>
            <a:lvl5pPr marL="4911608" indent="0">
              <a:buNone/>
              <a:defRPr sz="5400"/>
            </a:lvl5pPr>
            <a:lvl6pPr marL="6139510" indent="0">
              <a:buNone/>
              <a:defRPr sz="5400"/>
            </a:lvl6pPr>
            <a:lvl7pPr marL="7367412" indent="0">
              <a:buNone/>
              <a:defRPr sz="5400"/>
            </a:lvl7pPr>
            <a:lvl8pPr marL="8595314" indent="0">
              <a:buNone/>
              <a:defRPr sz="5400"/>
            </a:lvl8pPr>
            <a:lvl9pPr marL="9823216" indent="0">
              <a:buNone/>
              <a:defRPr sz="5400"/>
            </a:lvl9pPr>
          </a:lstStyle>
          <a:p>
            <a:r>
              <a:rPr lang="en-US" smtClean="0"/>
              <a:t>Click icon to add picture</a:t>
            </a:r>
            <a:endParaRPr lang="en-US" dirty="0"/>
          </a:p>
        </p:txBody>
      </p:sp>
      <p:sp>
        <p:nvSpPr>
          <p:cNvPr id="4" name="Text Placeholder 3"/>
          <p:cNvSpPr>
            <a:spLocks noGrp="1"/>
          </p:cNvSpPr>
          <p:nvPr>
            <p:ph type="body" sz="half" idx="2"/>
          </p:nvPr>
        </p:nvSpPr>
        <p:spPr>
          <a:xfrm>
            <a:off x="1009570" y="4782967"/>
            <a:ext cx="4248231" cy="10238295"/>
          </a:xfrm>
        </p:spPr>
        <p:txBody>
          <a:bodyPr anchor="b"/>
          <a:lstStyle>
            <a:lvl1pPr marL="491161" indent="-491161">
              <a:buFont typeface="Georgia" pitchFamily="18" charset="0"/>
              <a:buChar char="*"/>
              <a:defRPr sz="4300"/>
            </a:lvl1pPr>
            <a:lvl2pPr marL="1227902" indent="0">
              <a:buNone/>
              <a:defRPr sz="3200"/>
            </a:lvl2pPr>
            <a:lvl3pPr marL="2455804" indent="0">
              <a:buNone/>
              <a:defRPr sz="2700"/>
            </a:lvl3pPr>
            <a:lvl4pPr marL="3683706" indent="0">
              <a:buNone/>
              <a:defRPr sz="2400"/>
            </a:lvl4pPr>
            <a:lvl5pPr marL="4911608" indent="0">
              <a:buNone/>
              <a:defRPr sz="2400"/>
            </a:lvl5pPr>
            <a:lvl6pPr marL="6139510" indent="0">
              <a:buNone/>
              <a:defRPr sz="2400"/>
            </a:lvl6pPr>
            <a:lvl7pPr marL="7367412" indent="0">
              <a:buNone/>
              <a:defRPr sz="2400"/>
            </a:lvl7pPr>
            <a:lvl8pPr marL="8595314" indent="0">
              <a:buNone/>
              <a:defRPr sz="2400"/>
            </a:lvl8pPr>
            <a:lvl9pPr marL="9823216"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836358" y="21131593"/>
            <a:ext cx="7341069" cy="5410200"/>
          </a:xfrm>
        </p:spPr>
        <p:txBody>
          <a:bodyPr anchor="b">
            <a:noAutofit/>
          </a:bodyPr>
          <a:lstStyle>
            <a:lvl1pPr algn="l">
              <a:defRPr sz="124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4165560"/>
            <a:ext cx="10515600" cy="829564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8" name="Rectangle 7"/>
          <p:cNvSpPr/>
          <p:nvPr/>
        </p:nvSpPr>
        <p:spPr>
          <a:xfrm>
            <a:off x="0" y="0"/>
            <a:ext cx="10515600" cy="2416556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dirty="0"/>
          </a:p>
        </p:txBody>
      </p:sp>
      <p:sp>
        <p:nvSpPr>
          <p:cNvPr id="9" name="Rectangle 8"/>
          <p:cNvSpPr/>
          <p:nvPr/>
        </p:nvSpPr>
        <p:spPr>
          <a:xfrm>
            <a:off x="0" y="17836639"/>
            <a:ext cx="10515600" cy="108204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10" name="Oval 9"/>
          <p:cNvSpPr/>
          <p:nvPr/>
        </p:nvSpPr>
        <p:spPr>
          <a:xfrm>
            <a:off x="0" y="7574280"/>
            <a:ext cx="10515600" cy="2416556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45580" tIns="122790" rIns="245580" bIns="122790" rtlCol="0" anchor="ctr"/>
          <a:lstStyle/>
          <a:p>
            <a:pPr algn="ctr"/>
            <a:endParaRPr lang="en-US"/>
          </a:p>
        </p:txBody>
      </p:sp>
      <p:sp>
        <p:nvSpPr>
          <p:cNvPr id="2" name="Title Placeholder 1"/>
          <p:cNvSpPr>
            <a:spLocks noGrp="1"/>
          </p:cNvSpPr>
          <p:nvPr>
            <p:ph type="title"/>
          </p:nvPr>
        </p:nvSpPr>
        <p:spPr>
          <a:xfrm>
            <a:off x="2062283" y="20694929"/>
            <a:ext cx="7489388" cy="5410200"/>
          </a:xfrm>
          <a:prstGeom prst="rect">
            <a:avLst/>
          </a:prstGeom>
          <a:effectLst/>
        </p:spPr>
        <p:txBody>
          <a:bodyPr vert="horz" lIns="245580" tIns="122790" rIns="245580" bIns="12279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314450" y="3466031"/>
            <a:ext cx="7360920" cy="16447008"/>
          </a:xfrm>
          <a:prstGeom prst="rect">
            <a:avLst/>
          </a:prstGeom>
        </p:spPr>
        <p:txBody>
          <a:bodyPr vert="horz" lIns="245580" tIns="122790" rIns="245580" bIns="1227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98030" y="29215083"/>
            <a:ext cx="2891790" cy="1728258"/>
          </a:xfrm>
          <a:prstGeom prst="rect">
            <a:avLst/>
          </a:prstGeom>
        </p:spPr>
        <p:txBody>
          <a:bodyPr vert="horz" lIns="245580" tIns="122790" rIns="245580" bIns="122790" rtlCol="0" anchor="ctr"/>
          <a:lstStyle>
            <a:lvl1pPr algn="r">
              <a:defRPr sz="3000" b="1">
                <a:solidFill>
                  <a:schemeClr val="tx1">
                    <a:lumMod val="50000"/>
                    <a:lumOff val="50000"/>
                  </a:schemeClr>
                </a:solidFill>
              </a:defRPr>
            </a:lvl1pPr>
          </a:lstStyle>
          <a:p>
            <a:fld id="{28E80666-FB37-4B36-9149-507F3B0178E3}" type="datetimeFigureOut">
              <a:rPr lang="en-US" smtClean="0"/>
              <a:pPr/>
              <a:t>7/23/2014</a:t>
            </a:fld>
            <a:endParaRPr lang="en-US" dirty="0"/>
          </a:p>
        </p:txBody>
      </p:sp>
      <p:sp>
        <p:nvSpPr>
          <p:cNvPr id="5" name="Footer Placeholder 4"/>
          <p:cNvSpPr>
            <a:spLocks noGrp="1"/>
          </p:cNvSpPr>
          <p:nvPr>
            <p:ph type="ftr" sz="quarter" idx="3"/>
          </p:nvPr>
        </p:nvSpPr>
        <p:spPr>
          <a:xfrm>
            <a:off x="525780" y="29215083"/>
            <a:ext cx="3855721" cy="1728258"/>
          </a:xfrm>
          <a:prstGeom prst="rect">
            <a:avLst/>
          </a:prstGeom>
        </p:spPr>
        <p:txBody>
          <a:bodyPr vert="horz" lIns="245580" tIns="122790" rIns="245580" bIns="122790" rtlCol="0" anchor="ctr"/>
          <a:lstStyle>
            <a:lvl1pPr algn="l">
              <a:defRPr sz="30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81500" y="29215083"/>
            <a:ext cx="2103120" cy="1728258"/>
          </a:xfrm>
          <a:prstGeom prst="rect">
            <a:avLst/>
          </a:prstGeom>
        </p:spPr>
        <p:txBody>
          <a:bodyPr vert="horz" lIns="245580" tIns="122790" rIns="245580" bIns="122790" rtlCol="0" anchor="ctr"/>
          <a:lstStyle>
            <a:lvl1pPr algn="ctr">
              <a:defRPr sz="3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marL="859531" indent="-859531" algn="r" defTabSz="2455804" rtl="0" eaLnBrk="1" latinLnBrk="0" hangingPunct="1">
        <a:spcBef>
          <a:spcPct val="0"/>
        </a:spcBef>
        <a:buClr>
          <a:schemeClr val="accent6">
            <a:lumMod val="75000"/>
          </a:schemeClr>
        </a:buClr>
        <a:buSzPct val="128000"/>
        <a:buFont typeface="Georgia" pitchFamily="18" charset="0"/>
        <a:buChar char="*"/>
        <a:defRPr sz="12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13951"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5900" kern="1200">
          <a:solidFill>
            <a:schemeClr val="tx1">
              <a:lumMod val="75000"/>
              <a:lumOff val="25000"/>
            </a:schemeClr>
          </a:solidFill>
          <a:latin typeface="+mn-lt"/>
          <a:ea typeface="+mn-ea"/>
          <a:cs typeface="+mn-cs"/>
        </a:defRPr>
      </a:lvl1pPr>
      <a:lvl2pPr marL="1473482"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5400" kern="1200">
          <a:solidFill>
            <a:schemeClr val="tx1">
              <a:lumMod val="75000"/>
              <a:lumOff val="25000"/>
            </a:schemeClr>
          </a:solidFill>
          <a:latin typeface="+mn-lt"/>
          <a:ea typeface="+mn-ea"/>
          <a:cs typeface="+mn-cs"/>
        </a:defRPr>
      </a:lvl2pPr>
      <a:lvl3pPr marL="2210224"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4800" kern="1200">
          <a:solidFill>
            <a:schemeClr val="tx1">
              <a:lumMod val="75000"/>
              <a:lumOff val="25000"/>
            </a:schemeClr>
          </a:solidFill>
          <a:latin typeface="+mn-lt"/>
          <a:ea typeface="+mn-ea"/>
          <a:cs typeface="+mn-cs"/>
        </a:defRPr>
      </a:lvl3pPr>
      <a:lvl4pPr marL="2946965"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4300" kern="1200">
          <a:solidFill>
            <a:schemeClr val="tx1">
              <a:lumMod val="75000"/>
              <a:lumOff val="25000"/>
            </a:schemeClr>
          </a:solidFill>
          <a:latin typeface="+mn-lt"/>
          <a:ea typeface="+mn-ea"/>
          <a:cs typeface="+mn-cs"/>
        </a:defRPr>
      </a:lvl4pPr>
      <a:lvl5pPr marL="3732822"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3800" kern="1200">
          <a:solidFill>
            <a:schemeClr val="tx1">
              <a:lumMod val="75000"/>
              <a:lumOff val="25000"/>
            </a:schemeClr>
          </a:solidFill>
          <a:latin typeface="+mn-lt"/>
          <a:ea typeface="+mn-ea"/>
          <a:cs typeface="+mn-cs"/>
        </a:defRPr>
      </a:lvl5pPr>
      <a:lvl6pPr marL="4469563"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3800" kern="1200">
          <a:solidFill>
            <a:schemeClr val="tx1">
              <a:lumMod val="75000"/>
              <a:lumOff val="25000"/>
            </a:schemeClr>
          </a:solidFill>
          <a:latin typeface="+mn-lt"/>
          <a:ea typeface="+mn-ea"/>
          <a:cs typeface="+mn-cs"/>
        </a:defRPr>
      </a:lvl6pPr>
      <a:lvl7pPr marL="5279979"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3800" kern="1200">
          <a:solidFill>
            <a:schemeClr val="tx1">
              <a:lumMod val="75000"/>
              <a:lumOff val="25000"/>
            </a:schemeClr>
          </a:solidFill>
          <a:latin typeface="+mn-lt"/>
          <a:ea typeface="+mn-ea"/>
          <a:cs typeface="+mn-cs"/>
        </a:defRPr>
      </a:lvl7pPr>
      <a:lvl8pPr marL="6139510"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3800" kern="1200">
          <a:solidFill>
            <a:schemeClr val="tx1">
              <a:lumMod val="75000"/>
              <a:lumOff val="25000"/>
            </a:schemeClr>
          </a:solidFill>
          <a:latin typeface="+mn-lt"/>
          <a:ea typeface="+mn-ea"/>
          <a:cs typeface="+mn-cs"/>
        </a:defRPr>
      </a:lvl8pPr>
      <a:lvl9pPr marL="6949926" indent="-491161" algn="l" defTabSz="2455804" rtl="0" eaLnBrk="1" latinLnBrk="0" hangingPunct="1">
        <a:spcBef>
          <a:spcPct val="20000"/>
        </a:spcBef>
        <a:spcAft>
          <a:spcPts val="806"/>
        </a:spcAft>
        <a:buClr>
          <a:schemeClr val="accent6">
            <a:lumMod val="75000"/>
          </a:schemeClr>
        </a:buClr>
        <a:buSzPct val="130000"/>
        <a:buFont typeface="Georgia" pitchFamily="18" charset="0"/>
        <a:buChar char="*"/>
        <a:defRPr sz="3800" kern="1200">
          <a:solidFill>
            <a:schemeClr val="tx1">
              <a:lumMod val="75000"/>
              <a:lumOff val="25000"/>
            </a:schemeClr>
          </a:solidFill>
          <a:latin typeface="+mn-lt"/>
          <a:ea typeface="+mn-ea"/>
          <a:cs typeface="+mn-cs"/>
        </a:defRPr>
      </a:lvl9pPr>
    </p:bodyStyle>
    <p:otherStyle>
      <a:defPPr>
        <a:defRPr lang="en-US"/>
      </a:defPPr>
      <a:lvl1pPr marL="0" algn="l" defTabSz="2455804" rtl="0" eaLnBrk="1" latinLnBrk="0" hangingPunct="1">
        <a:defRPr sz="4800" kern="1200">
          <a:solidFill>
            <a:schemeClr val="tx1"/>
          </a:solidFill>
          <a:latin typeface="+mn-lt"/>
          <a:ea typeface="+mn-ea"/>
          <a:cs typeface="+mn-cs"/>
        </a:defRPr>
      </a:lvl1pPr>
      <a:lvl2pPr marL="1227902" algn="l" defTabSz="2455804" rtl="0" eaLnBrk="1" latinLnBrk="0" hangingPunct="1">
        <a:defRPr sz="4800" kern="1200">
          <a:solidFill>
            <a:schemeClr val="tx1"/>
          </a:solidFill>
          <a:latin typeface="+mn-lt"/>
          <a:ea typeface="+mn-ea"/>
          <a:cs typeface="+mn-cs"/>
        </a:defRPr>
      </a:lvl2pPr>
      <a:lvl3pPr marL="2455804" algn="l" defTabSz="2455804" rtl="0" eaLnBrk="1" latinLnBrk="0" hangingPunct="1">
        <a:defRPr sz="4800" kern="1200">
          <a:solidFill>
            <a:schemeClr val="tx1"/>
          </a:solidFill>
          <a:latin typeface="+mn-lt"/>
          <a:ea typeface="+mn-ea"/>
          <a:cs typeface="+mn-cs"/>
        </a:defRPr>
      </a:lvl3pPr>
      <a:lvl4pPr marL="3683706" algn="l" defTabSz="2455804" rtl="0" eaLnBrk="1" latinLnBrk="0" hangingPunct="1">
        <a:defRPr sz="4800" kern="1200">
          <a:solidFill>
            <a:schemeClr val="tx1"/>
          </a:solidFill>
          <a:latin typeface="+mn-lt"/>
          <a:ea typeface="+mn-ea"/>
          <a:cs typeface="+mn-cs"/>
        </a:defRPr>
      </a:lvl4pPr>
      <a:lvl5pPr marL="4911608" algn="l" defTabSz="2455804" rtl="0" eaLnBrk="1" latinLnBrk="0" hangingPunct="1">
        <a:defRPr sz="4800" kern="1200">
          <a:solidFill>
            <a:schemeClr val="tx1"/>
          </a:solidFill>
          <a:latin typeface="+mn-lt"/>
          <a:ea typeface="+mn-ea"/>
          <a:cs typeface="+mn-cs"/>
        </a:defRPr>
      </a:lvl5pPr>
      <a:lvl6pPr marL="6139510" algn="l" defTabSz="2455804" rtl="0" eaLnBrk="1" latinLnBrk="0" hangingPunct="1">
        <a:defRPr sz="4800" kern="1200">
          <a:solidFill>
            <a:schemeClr val="tx1"/>
          </a:solidFill>
          <a:latin typeface="+mn-lt"/>
          <a:ea typeface="+mn-ea"/>
          <a:cs typeface="+mn-cs"/>
        </a:defRPr>
      </a:lvl6pPr>
      <a:lvl7pPr marL="7367412" algn="l" defTabSz="2455804" rtl="0" eaLnBrk="1" latinLnBrk="0" hangingPunct="1">
        <a:defRPr sz="4800" kern="1200">
          <a:solidFill>
            <a:schemeClr val="tx1"/>
          </a:solidFill>
          <a:latin typeface="+mn-lt"/>
          <a:ea typeface="+mn-ea"/>
          <a:cs typeface="+mn-cs"/>
        </a:defRPr>
      </a:lvl7pPr>
      <a:lvl8pPr marL="8595314" algn="l" defTabSz="2455804" rtl="0" eaLnBrk="1" latinLnBrk="0" hangingPunct="1">
        <a:defRPr sz="4800" kern="1200">
          <a:solidFill>
            <a:schemeClr val="tx1"/>
          </a:solidFill>
          <a:latin typeface="+mn-lt"/>
          <a:ea typeface="+mn-ea"/>
          <a:cs typeface="+mn-cs"/>
        </a:defRPr>
      </a:lvl8pPr>
      <a:lvl9pPr marL="9823216" algn="l" defTabSz="2455804"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winchesterfsi2014.weebly.com/" TargetMode="External"/><Relationship Id="rId3" Type="http://schemas.openxmlformats.org/officeDocument/2006/relationships/hyperlink" Target="http://www.phys.ufl.edu/courses/phy4803L/group_I/muon/muon.pdf" TargetMode="External"/><Relationship Id="rId7" Type="http://schemas.openxmlformats.org/officeDocument/2006/relationships/hyperlink" Target="http://fsi2014ballonpayload.weebly.com/" TargetMode="External"/><Relationship Id="rId2" Type="http://schemas.openxmlformats.org/officeDocument/2006/relationships/hyperlink" Target="http://web.mit.edu/lululiu/Public/pixx/not-pixx/muons.pdf" TargetMode="External"/><Relationship Id="rId1" Type="http://schemas.openxmlformats.org/officeDocument/2006/relationships/slideLayout" Target="../slideLayouts/slideLayout7.xml"/><Relationship Id="rId6" Type="http://schemas.openxmlformats.org/officeDocument/2006/relationships/hyperlink" Target="mailto:mwinchester26@gmail.com" TargetMode="External"/><Relationship Id="rId5" Type="http://schemas.openxmlformats.org/officeDocument/2006/relationships/hyperlink" Target="mailto:jagerecht@gmail.com" TargetMode="External"/><Relationship Id="rId4" Type="http://schemas.openxmlformats.org/officeDocument/2006/relationships/hyperlink" Target="http://www.physics.ox.ac.uk/neutrino/HAMF/ADLER%20Home%20Pag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0600" y="14630400"/>
            <a:ext cx="10272600" cy="8704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Rounded Rectangle 1"/>
          <p:cNvSpPr/>
          <p:nvPr/>
        </p:nvSpPr>
        <p:spPr>
          <a:xfrm>
            <a:off x="151371" y="274320"/>
            <a:ext cx="10201440" cy="9403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8" name="CustomShape 1"/>
          <p:cNvSpPr/>
          <p:nvPr/>
        </p:nvSpPr>
        <p:spPr>
          <a:xfrm>
            <a:off x="424974" y="274320"/>
            <a:ext cx="9642065" cy="8004600"/>
          </a:xfrm>
          <a:prstGeom prst="rect">
            <a:avLst/>
          </a:prstGeom>
        </p:spPr>
        <p:txBody>
          <a:bodyPr lIns="90000" tIns="90000" rIns="90000" bIns="90000"/>
          <a:lstStyle/>
          <a:p>
            <a:pPr algn="ctr">
              <a:lnSpc>
                <a:spcPct val="100000"/>
              </a:lnSpc>
            </a:pPr>
            <a:r>
              <a:rPr lang="en-US" sz="5300" b="1" dirty="0" smtClean="0">
                <a:solidFill>
                  <a:srgbClr val="7030A0"/>
                </a:solidFill>
                <a:latin typeface="Arial"/>
                <a:ea typeface="DejaVu Sans"/>
              </a:rPr>
              <a:t>Introduction</a:t>
            </a:r>
            <a:endParaRPr dirty="0">
              <a:solidFill>
                <a:srgbClr val="7030A0"/>
              </a:solidFill>
            </a:endParaRPr>
          </a:p>
          <a:p>
            <a:pPr algn="just">
              <a:lnSpc>
                <a:spcPct val="100000"/>
              </a:lnSpc>
            </a:pPr>
            <a:r>
              <a:rPr lang="en-US" sz="3500" dirty="0">
                <a:solidFill>
                  <a:srgbClr val="000000"/>
                </a:solidFill>
                <a:latin typeface="Times New Roman"/>
                <a:ea typeface="DejaVu Sans"/>
              </a:rPr>
              <a:t>Cosmic rays, originating from distant solar flares and supernova, bombard our planet constantly and collide with atomic nuclei at an altitude of 15 kilometers(1). With each of these collisions, a scattering of subatomic particles known as muons are created. Muons posses a mass of 106 MeV and a charge of -1, making them distant cousins to the electron, although with 200 times the total mass(2). Due to their increased mass, muon are unaffected by most matter and are the only cosmic ray particles to reach sea level(2).</a:t>
            </a:r>
            <a:endParaRPr dirty="0"/>
          </a:p>
          <a:p>
            <a:pPr algn="just"/>
            <a:r>
              <a:rPr lang="en-US" sz="3500" dirty="0">
                <a:solidFill>
                  <a:srgbClr val="000000"/>
                </a:solidFill>
                <a:latin typeface="Times New Roman"/>
                <a:ea typeface="DejaVu Sans"/>
              </a:rPr>
              <a:t>	We hypothesize that as altitude is increased, the muon flux will increase until we pass the 15 kilometer mark, where the muon flux will then sharply decline. </a:t>
            </a:r>
            <a:endParaRPr dirty="0"/>
          </a:p>
        </p:txBody>
      </p:sp>
      <p:sp>
        <p:nvSpPr>
          <p:cNvPr id="69" name="CustomShape 2"/>
          <p:cNvSpPr/>
          <p:nvPr/>
        </p:nvSpPr>
        <p:spPr>
          <a:xfrm>
            <a:off x="261000" y="14630400"/>
            <a:ext cx="9843480" cy="8421120"/>
          </a:xfrm>
          <a:prstGeom prst="rect">
            <a:avLst/>
          </a:prstGeom>
        </p:spPr>
        <p:txBody>
          <a:bodyPr lIns="90000" tIns="90000" rIns="90000" bIns="90000"/>
          <a:lstStyle/>
          <a:p>
            <a:pPr algn="ctr">
              <a:lnSpc>
                <a:spcPct val="100000"/>
              </a:lnSpc>
            </a:pPr>
            <a:r>
              <a:rPr lang="en-US" sz="5300" b="1" dirty="0">
                <a:solidFill>
                  <a:srgbClr val="7030A0"/>
                </a:solidFill>
                <a:latin typeface="Arial"/>
                <a:ea typeface="DejaVu Sans"/>
              </a:rPr>
              <a:t>Materials and </a:t>
            </a:r>
            <a:r>
              <a:rPr lang="en-US" sz="5300" b="1" dirty="0" smtClean="0">
                <a:solidFill>
                  <a:srgbClr val="7030A0"/>
                </a:solidFill>
                <a:latin typeface="Arial"/>
                <a:ea typeface="DejaVu Sans"/>
              </a:rPr>
              <a:t>Methods</a:t>
            </a:r>
            <a:endParaRPr dirty="0">
              <a:solidFill>
                <a:srgbClr val="7030A0"/>
              </a:solidFill>
            </a:endParaRPr>
          </a:p>
          <a:p>
            <a:pPr algn="just">
              <a:lnSpc>
                <a:spcPct val="100000"/>
              </a:lnSpc>
            </a:pPr>
            <a:r>
              <a:rPr lang="en-US" sz="3200" dirty="0">
                <a:solidFill>
                  <a:srgbClr val="000000"/>
                </a:solidFill>
                <a:latin typeface="Times New Roman"/>
                <a:ea typeface="DejaVu Sans"/>
              </a:rPr>
              <a:t>In order to study how the muon flux varies across altitude, we constructed a small payload box that was designed to ascend to an elevation of 30 kilometers as part of a weather balloon launch. </a:t>
            </a:r>
            <a:endParaRPr dirty="0"/>
          </a:p>
          <a:p>
            <a:pPr algn="just">
              <a:lnSpc>
                <a:spcPct val="100000"/>
              </a:lnSpc>
            </a:pPr>
            <a:r>
              <a:rPr lang="en-US" sz="3200" dirty="0">
                <a:solidFill>
                  <a:srgbClr val="000000"/>
                </a:solidFill>
                <a:latin typeface="Times New Roman"/>
                <a:ea typeface="DejaVu Sans"/>
              </a:rPr>
              <a:t>	Constructed out of lightweight foam board and insulated with a combination of fiberglass and Mylar rescue blankets, the payload box was then rigorously tested through various tests designed to evaluate its strength and ability to cope with the -80 degree Celsius temperatures it would experience on ascent. </a:t>
            </a:r>
            <a:endParaRPr dirty="0"/>
          </a:p>
          <a:p>
            <a:pPr algn="just">
              <a:lnSpc>
                <a:spcPct val="100000"/>
              </a:lnSpc>
            </a:pPr>
            <a:r>
              <a:rPr lang="en-US" sz="3200" dirty="0">
                <a:solidFill>
                  <a:srgbClr val="000000"/>
                </a:solidFill>
                <a:latin typeface="Times New Roman"/>
                <a:ea typeface="DejaVu Sans"/>
              </a:rPr>
              <a:t>	Once it passed these tests, the box was cleared to be fitted with all of the electronics. To record the muons, a Geiger counter was placed on board, as muons are a form of ionizing radiation. A pressure sensor to calculate the altitude was also added, and the box was ready for launch.</a:t>
            </a:r>
            <a:endParaRPr dirty="0"/>
          </a:p>
        </p:txBody>
      </p:sp>
      <p:sp>
        <p:nvSpPr>
          <p:cNvPr id="70" name="CustomShape 3"/>
          <p:cNvSpPr/>
          <p:nvPr/>
        </p:nvSpPr>
        <p:spPr>
          <a:xfrm>
            <a:off x="-5063760" y="52550280"/>
            <a:ext cx="526320" cy="668520"/>
          </a:xfrm>
          <a:prstGeom prst="rect">
            <a:avLst/>
          </a:prstGeom>
          <a:solidFill>
            <a:srgbClr val="FFBF56"/>
          </a:solidFill>
          <a:ln w="12600">
            <a:solidFill>
              <a:srgbClr val="000000"/>
            </a:solidFill>
            <a:miter/>
          </a:ln>
        </p:spPr>
      </p:sp>
      <p:sp>
        <p:nvSpPr>
          <p:cNvPr id="71" name="CustomShape 4"/>
          <p:cNvSpPr/>
          <p:nvPr/>
        </p:nvSpPr>
        <p:spPr>
          <a:xfrm>
            <a:off x="424975" y="23780520"/>
            <a:ext cx="5256720" cy="2555640"/>
          </a:xfrm>
          <a:prstGeom prst="rect">
            <a:avLst/>
          </a:prstGeom>
        </p:spPr>
        <p:txBody>
          <a:bodyPr lIns="90000" tIns="90000" rIns="90000" bIns="90000"/>
          <a:lstStyle/>
          <a:p>
            <a:pPr algn="just">
              <a:lnSpc>
                <a:spcPct val="100000"/>
              </a:lnSpc>
            </a:pPr>
            <a:r>
              <a:rPr lang="en-US" sz="2600" b="1" dirty="0">
                <a:solidFill>
                  <a:srgbClr val="000000"/>
                </a:solidFill>
                <a:latin typeface="Arial"/>
                <a:ea typeface="DejaVu Sans"/>
              </a:rPr>
              <a:t>Fig. 2.</a:t>
            </a:r>
            <a:r>
              <a:rPr lang="en-US" sz="2600" dirty="0">
                <a:solidFill>
                  <a:srgbClr val="000000"/>
                </a:solidFill>
                <a:latin typeface="Arial"/>
                <a:ea typeface="DejaVu Sans"/>
              </a:rPr>
              <a:t> Photo of Geiger counter used. The small tube at the top contains two electrodes and an inert gas. Ionizing radiation briefly charges the gas, completed the circuit and registering as a single count.</a:t>
            </a:r>
            <a:endParaRPr dirty="0"/>
          </a:p>
        </p:txBody>
      </p:sp>
      <p:sp>
        <p:nvSpPr>
          <p:cNvPr id="72" name="CustomShape 5"/>
          <p:cNvSpPr/>
          <p:nvPr/>
        </p:nvSpPr>
        <p:spPr>
          <a:xfrm>
            <a:off x="6843060" y="27874320"/>
            <a:ext cx="3520140" cy="3752520"/>
          </a:xfrm>
          <a:prstGeom prst="rect">
            <a:avLst/>
          </a:prstGeom>
        </p:spPr>
        <p:txBody>
          <a:bodyPr lIns="90000" tIns="90000" rIns="90000" bIns="90000"/>
          <a:lstStyle/>
          <a:p>
            <a:pPr algn="just">
              <a:lnSpc>
                <a:spcPct val="100000"/>
              </a:lnSpc>
            </a:pPr>
            <a:r>
              <a:rPr lang="en-US" sz="2600" b="1" dirty="0">
                <a:solidFill>
                  <a:srgbClr val="000000"/>
                </a:solidFill>
                <a:latin typeface="Arial"/>
                <a:ea typeface="DejaVu Sans"/>
              </a:rPr>
              <a:t>Fig. 3</a:t>
            </a:r>
            <a:r>
              <a:rPr lang="en-US" sz="2600" dirty="0">
                <a:solidFill>
                  <a:srgbClr val="000000"/>
                </a:solidFill>
                <a:latin typeface="Arial"/>
                <a:ea typeface="DejaVu Sans"/>
              </a:rPr>
              <a:t>. View of the interior of a completed payload box, minus all electronics. The Mylar rescue blanket is clearly visible, along with aluminum tape along the exterior of the box.</a:t>
            </a:r>
            <a:endParaRPr dirty="0"/>
          </a:p>
        </p:txBody>
      </p:sp>
      <p:sp>
        <p:nvSpPr>
          <p:cNvPr id="73" name="CustomShape 6"/>
          <p:cNvSpPr/>
          <p:nvPr/>
        </p:nvSpPr>
        <p:spPr>
          <a:xfrm>
            <a:off x="3427491" y="10295280"/>
            <a:ext cx="6892920" cy="3347640"/>
          </a:xfrm>
          <a:prstGeom prst="rect">
            <a:avLst/>
          </a:prstGeom>
        </p:spPr>
        <p:txBody>
          <a:bodyPr lIns="90000" tIns="90000" rIns="90000" bIns="90000"/>
          <a:lstStyle/>
          <a:p>
            <a:pPr algn="just">
              <a:lnSpc>
                <a:spcPct val="100000"/>
              </a:lnSpc>
            </a:pPr>
            <a:r>
              <a:rPr lang="en-US" sz="2600" dirty="0">
                <a:solidFill>
                  <a:srgbClr val="000000"/>
                </a:solidFill>
                <a:latin typeface="Arial" panose="020B0604020202020204" pitchFamily="34" charset="0"/>
                <a:ea typeface="DejaVu Sans"/>
                <a:cs typeface="Arial" panose="020B0604020202020204" pitchFamily="34" charset="0"/>
              </a:rPr>
              <a:t>Fig. 1. Diagram of cosmic rays scattering upon colliding with atmospheric nuclei. The initial pion created on the far right quickly decays into a muon and neutrino at a height of 14 km. The muon then decays into another neutrino and an electron after 2.2 microseconds</a:t>
            </a:r>
            <a:r>
              <a:rPr lang="en-US" sz="2600" dirty="0" smtClean="0">
                <a:solidFill>
                  <a:srgbClr val="000000"/>
                </a:solidFill>
                <a:latin typeface="Arial" panose="020B0604020202020204" pitchFamily="34" charset="0"/>
                <a:ea typeface="DejaVu Sans"/>
                <a:cs typeface="Arial" panose="020B0604020202020204" pitchFamily="34" charset="0"/>
              </a:rPr>
              <a:t>.</a:t>
            </a:r>
          </a:p>
          <a:p>
            <a:pPr algn="just">
              <a:lnSpc>
                <a:spcPct val="100000"/>
              </a:lnSpc>
            </a:pPr>
            <a:endParaRPr dirty="0">
              <a:latin typeface="Arial" panose="020B0604020202020204" pitchFamily="34" charset="0"/>
              <a:cs typeface="Arial" panose="020B0604020202020204" pitchFamily="34" charset="0"/>
            </a:endParaRPr>
          </a:p>
          <a:p>
            <a:pPr>
              <a:lnSpc>
                <a:spcPct val="100000"/>
              </a:lnSpc>
            </a:pPr>
            <a:r>
              <a:rPr lang="en-US" sz="2600" dirty="0">
                <a:solidFill>
                  <a:srgbClr val="000000"/>
                </a:solidFill>
                <a:latin typeface="Arial" panose="020B0604020202020204" pitchFamily="34" charset="0"/>
                <a:ea typeface="DejaVu Sans"/>
                <a:cs typeface="Arial" panose="020B0604020202020204" pitchFamily="34" charset="0"/>
              </a:rPr>
              <a:t>Graphic courtesy of University of Oxford, Department of Physics(3)</a:t>
            </a:r>
            <a:endParaRPr dirty="0">
              <a:latin typeface="Arial" panose="020B0604020202020204" pitchFamily="34" charset="0"/>
              <a:cs typeface="Arial" panose="020B0604020202020204" pitchFamily="34" charset="0"/>
            </a:endParaRPr>
          </a:p>
        </p:txBody>
      </p:sp>
      <p:sp>
        <p:nvSpPr>
          <p:cNvPr id="74" name="CustomShape 7"/>
          <p:cNvSpPr/>
          <p:nvPr/>
        </p:nvSpPr>
        <p:spPr>
          <a:xfrm>
            <a:off x="-2423880" y="0"/>
            <a:ext cx="73440" cy="32460120"/>
          </a:xfrm>
          <a:prstGeom prst="straightConnector1">
            <a:avLst/>
          </a:prstGeom>
          <a:ln w="85680">
            <a:solidFill>
              <a:srgbClr val="4A7EBB"/>
            </a:solidFill>
            <a:round/>
            <a:headEnd type="triangle" w="med" len="med"/>
            <a:tailEnd type="triangle" w="med" len="med"/>
          </a:ln>
        </p:spPr>
      </p:sp>
      <p:sp>
        <p:nvSpPr>
          <p:cNvPr id="75" name="CustomShape 8"/>
          <p:cNvSpPr/>
          <p:nvPr/>
        </p:nvSpPr>
        <p:spPr>
          <a:xfrm>
            <a:off x="-7718760" y="7458840"/>
            <a:ext cx="4697280" cy="1080000"/>
          </a:xfrm>
          <a:prstGeom prst="rect">
            <a:avLst/>
          </a:prstGeom>
        </p:spPr>
        <p:txBody>
          <a:bodyPr lIns="90000" tIns="45000" rIns="90000" bIns="45000"/>
          <a:lstStyle/>
          <a:p>
            <a:pPr>
              <a:lnSpc>
                <a:spcPct val="100000"/>
              </a:lnSpc>
            </a:pPr>
            <a:r>
              <a:rPr lang="en-US" sz="6500">
                <a:solidFill>
                  <a:srgbClr val="000000"/>
                </a:solidFill>
                <a:latin typeface="Calibri"/>
                <a:ea typeface="DejaVu Sans"/>
              </a:rPr>
              <a:t>35.5 in</a:t>
            </a:r>
            <a:endParaRPr/>
          </a:p>
        </p:txBody>
      </p:sp>
      <p:sp>
        <p:nvSpPr>
          <p:cNvPr id="76" name="CustomShape 9"/>
          <p:cNvSpPr/>
          <p:nvPr/>
        </p:nvSpPr>
        <p:spPr>
          <a:xfrm>
            <a:off x="-559440" y="-2404440"/>
            <a:ext cx="11409480" cy="360"/>
          </a:xfrm>
          <a:prstGeom prst="straightConnector1">
            <a:avLst/>
          </a:prstGeom>
          <a:ln w="85680">
            <a:solidFill>
              <a:srgbClr val="4A7EBB"/>
            </a:solidFill>
            <a:round/>
            <a:headEnd type="triangle" w="med" len="med"/>
            <a:tailEnd type="triangle" w="med" len="med"/>
          </a:ln>
        </p:spPr>
      </p:sp>
      <p:sp>
        <p:nvSpPr>
          <p:cNvPr id="77" name="CustomShape 10"/>
          <p:cNvSpPr/>
          <p:nvPr/>
        </p:nvSpPr>
        <p:spPr>
          <a:xfrm>
            <a:off x="2984040" y="-1577880"/>
            <a:ext cx="5256000" cy="897480"/>
          </a:xfrm>
          <a:prstGeom prst="rect">
            <a:avLst/>
          </a:prstGeom>
        </p:spPr>
        <p:txBody>
          <a:bodyPr lIns="90000" tIns="45000" rIns="90000" bIns="45000"/>
          <a:lstStyle/>
          <a:p>
            <a:pPr algn="ctr">
              <a:lnSpc>
                <a:spcPct val="100000"/>
              </a:lnSpc>
            </a:pPr>
            <a:r>
              <a:rPr lang="en-US" sz="5300">
                <a:solidFill>
                  <a:srgbClr val="000000"/>
                </a:solidFill>
                <a:latin typeface="Calibri"/>
                <a:ea typeface="DejaVu Sans"/>
              </a:rPr>
              <a:t>11.5 in</a:t>
            </a:r>
            <a:endParaRPr/>
          </a:p>
        </p:txBody>
      </p:sp>
      <p:pic>
        <p:nvPicPr>
          <p:cNvPr id="78" name="Picture 1"/>
          <p:cNvPicPr/>
          <p:nvPr/>
        </p:nvPicPr>
        <p:blipFill>
          <a:blip r:embed="rId2"/>
          <a:stretch>
            <a:fillRect/>
          </a:stretch>
        </p:blipFill>
        <p:spPr>
          <a:xfrm>
            <a:off x="466513" y="9982200"/>
            <a:ext cx="2586822" cy="4335120"/>
          </a:xfrm>
          <a:prstGeom prst="rect">
            <a:avLst/>
          </a:prstGeom>
        </p:spPr>
      </p:pic>
      <p:pic>
        <p:nvPicPr>
          <p:cNvPr id="79" name="Picture 6"/>
          <p:cNvPicPr/>
          <p:nvPr/>
        </p:nvPicPr>
        <p:blipFill>
          <a:blip r:embed="rId3"/>
          <a:stretch>
            <a:fillRect/>
          </a:stretch>
        </p:blipFill>
        <p:spPr>
          <a:xfrm>
            <a:off x="457200" y="27413280"/>
            <a:ext cx="6233040" cy="4674600"/>
          </a:xfrm>
          <a:prstGeom prst="rect">
            <a:avLst/>
          </a:prstGeom>
        </p:spPr>
      </p:pic>
      <p:pic>
        <p:nvPicPr>
          <p:cNvPr id="80" name="Picture 8"/>
          <p:cNvPicPr/>
          <p:nvPr/>
        </p:nvPicPr>
        <p:blipFill>
          <a:blip r:embed="rId4"/>
          <a:stretch>
            <a:fillRect/>
          </a:stretch>
        </p:blipFill>
        <p:spPr>
          <a:xfrm>
            <a:off x="6400800" y="23780520"/>
            <a:ext cx="2361240" cy="334116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261" y="19933200"/>
            <a:ext cx="9802080" cy="6965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 name="Rounded Rectangle 1"/>
          <p:cNvSpPr/>
          <p:nvPr/>
        </p:nvSpPr>
        <p:spPr>
          <a:xfrm>
            <a:off x="123945" y="304800"/>
            <a:ext cx="10268712" cy="1326252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1" name="CustomShape 1"/>
          <p:cNvSpPr/>
          <p:nvPr/>
        </p:nvSpPr>
        <p:spPr>
          <a:xfrm>
            <a:off x="597741" y="19951372"/>
            <a:ext cx="9321120" cy="7730280"/>
          </a:xfrm>
          <a:prstGeom prst="rect">
            <a:avLst/>
          </a:prstGeom>
        </p:spPr>
        <p:txBody>
          <a:bodyPr lIns="90000" tIns="90000" rIns="90000" bIns="90000"/>
          <a:lstStyle/>
          <a:p>
            <a:pPr algn="ctr">
              <a:lnSpc>
                <a:spcPct val="100000"/>
              </a:lnSpc>
            </a:pPr>
            <a:r>
              <a:rPr lang="en-US" sz="5300" b="1" dirty="0" smtClean="0">
                <a:solidFill>
                  <a:srgbClr val="000000"/>
                </a:solidFill>
                <a:latin typeface="Times New Roman" panose="02020603050405020304" pitchFamily="18" charset="0"/>
                <a:ea typeface="DejaVu Sans"/>
                <a:cs typeface="Times New Roman" panose="02020603050405020304" pitchFamily="18" charset="0"/>
              </a:rPr>
              <a:t>Acknowledgments</a:t>
            </a:r>
            <a:endParaRPr dirty="0">
              <a:latin typeface="Times New Roman" panose="02020603050405020304" pitchFamily="18" charset="0"/>
              <a:cs typeface="Times New Roman" panose="02020603050405020304" pitchFamily="18" charset="0"/>
            </a:endParaRPr>
          </a:p>
          <a:p>
            <a:pPr algn="just">
              <a:lnSpc>
                <a:spcPct val="100000"/>
              </a:lnSpc>
            </a:pPr>
            <a:r>
              <a:rPr lang="en-US" sz="3200" dirty="0">
                <a:solidFill>
                  <a:srgbClr val="000000"/>
                </a:solidFill>
                <a:latin typeface="Times New Roman" panose="02020603050405020304" pitchFamily="18" charset="0"/>
                <a:ea typeface="DejaVu Sans"/>
                <a:cs typeface="Times New Roman" panose="02020603050405020304" pitchFamily="18" charset="0"/>
              </a:rPr>
              <a:t>    We wish to extend a hearty thanks to Matthew Semak, David Garrett, Amber Bekalli and Maurice Woods, who mentored and taught us everything that we needed to know in order to complete this project. We also wish to thank the Frontiers of Science Institute and the efforts of Lori Ball to give us this excellent opportunity. We thank AAVSO for supplying the weather balloon and GPS materials for the actual launch on August 2nd, 2014. Finally, we wish to thank the Adolph Coors Foundation and Excel Energy for provided the necessary funds for this endeavor, and for their investment in the young minds of the future</a:t>
            </a:r>
            <a:r>
              <a:rPr lang="en-US" sz="3200" dirty="0" smtClean="0">
                <a:solidFill>
                  <a:srgbClr val="000000"/>
                </a:solidFill>
                <a:latin typeface="Times New Roman" panose="02020603050405020304" pitchFamily="18" charset="0"/>
                <a:ea typeface="DejaVu Sans"/>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
        <p:nvSpPr>
          <p:cNvPr id="82" name="CustomShape 2"/>
          <p:cNvSpPr/>
          <p:nvPr/>
        </p:nvSpPr>
        <p:spPr>
          <a:xfrm>
            <a:off x="708480" y="525960"/>
            <a:ext cx="9321120" cy="12808080"/>
          </a:xfrm>
          <a:prstGeom prst="rect">
            <a:avLst/>
          </a:prstGeom>
        </p:spPr>
        <p:txBody>
          <a:bodyPr lIns="90000" tIns="90000" rIns="90000" bIns="90000"/>
          <a:lstStyle/>
          <a:p>
            <a:pPr algn="ctr">
              <a:lnSpc>
                <a:spcPct val="100000"/>
              </a:lnSpc>
            </a:pPr>
            <a:r>
              <a:rPr lang="en-US" sz="5300" b="1" dirty="0" smtClean="0">
                <a:solidFill>
                  <a:srgbClr val="7030A0"/>
                </a:solidFill>
                <a:latin typeface="Arial"/>
                <a:ea typeface="DejaVu Sans"/>
              </a:rPr>
              <a:t>Conclusions</a:t>
            </a:r>
            <a:endParaRPr dirty="0">
              <a:solidFill>
                <a:srgbClr val="7030A0"/>
              </a:solidFill>
            </a:endParaRPr>
          </a:p>
          <a:p>
            <a:pPr algn="just">
              <a:lnSpc>
                <a:spcPct val="100000"/>
              </a:lnSpc>
            </a:pPr>
            <a:r>
              <a:rPr lang="en-US" sz="3200" dirty="0">
                <a:solidFill>
                  <a:srgbClr val="000000"/>
                </a:solidFill>
                <a:latin typeface="Times New Roman"/>
                <a:ea typeface="DejaVu Sans"/>
              </a:rPr>
              <a:t>Although the high altitude launch is set to take place after our program here at FSI, we were able to test our hypothesis in regards to the expedition to Rocky Mountain National Park. The data supports our hypothesis in regards to the muon flux increasing with altitude, as the counts per minute taken at 1,400 meters were much lower than the counter per minute at the maximum altitude experienced at 3,800 meters.</a:t>
            </a:r>
            <a:endParaRPr dirty="0"/>
          </a:p>
          <a:p>
            <a:pPr algn="just">
              <a:lnSpc>
                <a:spcPct val="100000"/>
              </a:lnSpc>
            </a:pPr>
            <a:r>
              <a:rPr lang="en-US" sz="3200" dirty="0">
                <a:solidFill>
                  <a:srgbClr val="000000"/>
                </a:solidFill>
                <a:latin typeface="Times New Roman"/>
                <a:ea typeface="DejaVu Sans"/>
              </a:rPr>
              <a:t>	Unfortunately, it was impossible to test the second half of our hypothesis, as there was not a weather balloon launch in time to publish our findings. However, it remains likely that our hypothesis is correct, although further experimentation is required.</a:t>
            </a:r>
            <a:endParaRPr dirty="0"/>
          </a:p>
          <a:p>
            <a:pPr algn="just">
              <a:lnSpc>
                <a:spcPct val="100000"/>
              </a:lnSpc>
            </a:pPr>
            <a:r>
              <a:rPr lang="en-US" sz="3200" dirty="0">
                <a:solidFill>
                  <a:srgbClr val="000000"/>
                </a:solidFill>
                <a:latin typeface="Times New Roman"/>
                <a:ea typeface="DejaVu Sans"/>
              </a:rPr>
              <a:t>	Muons are one of the only forms of cosmic ray radiation that actual survive long enough to reach the surface of the planet. As they are an ionizing type of radiation, they hold the possibility of causing mutations in the DNA of life forms down below, both beneficial and harmful. We need to understand more about how muons function and effect us as a species in order to grasp the possible implications of those living or working at higher elevations. Additionally, muons may be usable as a new measure of altitude if enough data on the muon flux across various altitudes is compiled. </a:t>
            </a:r>
            <a:endParaRPr dirty="0"/>
          </a:p>
        </p:txBody>
      </p:sp>
      <p:sp>
        <p:nvSpPr>
          <p:cNvPr id="83" name="CustomShape 3"/>
          <p:cNvSpPr/>
          <p:nvPr/>
        </p:nvSpPr>
        <p:spPr>
          <a:xfrm>
            <a:off x="484740" y="13583362"/>
            <a:ext cx="9321120" cy="6365880"/>
          </a:xfrm>
          <a:prstGeom prst="rect">
            <a:avLst/>
          </a:prstGeom>
        </p:spPr>
        <p:txBody>
          <a:bodyPr lIns="90000" tIns="90000" rIns="90000" bIns="90000"/>
          <a:lstStyle/>
          <a:p>
            <a:pPr algn="ctr">
              <a:lnSpc>
                <a:spcPct val="100000"/>
              </a:lnSpc>
            </a:pPr>
            <a:r>
              <a:rPr lang="en-US" sz="5300" b="1" dirty="0">
                <a:solidFill>
                  <a:srgbClr val="000000"/>
                </a:solidFill>
                <a:latin typeface="Times New Roman" panose="02020603050405020304" pitchFamily="18" charset="0"/>
                <a:ea typeface="DejaVu Sans"/>
                <a:cs typeface="Times New Roman" panose="02020603050405020304" pitchFamily="18" charset="0"/>
              </a:rPr>
              <a:t>Literature </a:t>
            </a:r>
            <a:r>
              <a:rPr lang="en-US" sz="5300" b="1" dirty="0" smtClean="0">
                <a:solidFill>
                  <a:srgbClr val="000000"/>
                </a:solidFill>
                <a:latin typeface="Times New Roman" panose="02020603050405020304" pitchFamily="18" charset="0"/>
                <a:ea typeface="DejaVu Sans"/>
                <a:cs typeface="Times New Roman" panose="02020603050405020304" pitchFamily="18" charset="0"/>
              </a:rPr>
              <a:t>cited</a:t>
            </a:r>
            <a:endParaRPr dirty="0">
              <a:latin typeface="Times New Roman" panose="02020603050405020304" pitchFamily="18" charset="0"/>
              <a:cs typeface="Times New Roman" panose="02020603050405020304" pitchFamily="18" charset="0"/>
            </a:endParaRPr>
          </a:p>
          <a:p>
            <a:pPr>
              <a:lnSpc>
                <a:spcPct val="100000"/>
              </a:lnSpc>
            </a:pPr>
            <a:r>
              <a:rPr lang="en-US" sz="2800" dirty="0">
                <a:solidFill>
                  <a:srgbClr val="000000"/>
                </a:solidFill>
                <a:latin typeface="Times New Roman" panose="02020603050405020304" pitchFamily="18" charset="0"/>
                <a:ea typeface="DejaVu Sans"/>
                <a:cs typeface="Times New Roman" panose="02020603050405020304" pitchFamily="18" charset="0"/>
              </a:rPr>
              <a:t>(1.)Liu, L., &amp; Solis, P. (2007, November 18). The Speed </a:t>
            </a:r>
            <a:r>
              <a:rPr lang="en-US" sz="2800" dirty="0" smtClean="0">
                <a:solidFill>
                  <a:srgbClr val="000000"/>
                </a:solidFill>
                <a:latin typeface="Times New Roman" panose="02020603050405020304" pitchFamily="18" charset="0"/>
                <a:ea typeface="DejaVu Sans"/>
                <a:cs typeface="Times New Roman" panose="02020603050405020304" pitchFamily="18" charset="0"/>
              </a:rPr>
              <a:t>and </a:t>
            </a:r>
            <a:r>
              <a:rPr lang="en-US" sz="2800" dirty="0">
                <a:solidFill>
                  <a:srgbClr val="000000"/>
                </a:solidFill>
                <a:latin typeface="Times New Roman" panose="02020603050405020304" pitchFamily="18" charset="0"/>
                <a:ea typeface="DejaVu Sans"/>
                <a:cs typeface="Times New Roman" panose="02020603050405020304" pitchFamily="18" charset="0"/>
              </a:rPr>
              <a:t>Lifetime of Cosmic Ray Muons. Retrieved July 17, </a:t>
            </a:r>
            <a:r>
              <a:rPr lang="en-US" sz="2800" dirty="0" smtClean="0">
                <a:solidFill>
                  <a:srgbClr val="000000"/>
                </a:solidFill>
                <a:latin typeface="Times New Roman" panose="02020603050405020304" pitchFamily="18" charset="0"/>
                <a:ea typeface="DejaVu Sans"/>
                <a:cs typeface="Times New Roman" panose="02020603050405020304" pitchFamily="18" charset="0"/>
              </a:rPr>
              <a:t>2014</a:t>
            </a:r>
            <a:r>
              <a:rPr lang="en-US" sz="2800" dirty="0">
                <a:solidFill>
                  <a:srgbClr val="000000"/>
                </a:solidFill>
                <a:latin typeface="Times New Roman" panose="02020603050405020304" pitchFamily="18" charset="0"/>
                <a:ea typeface="DejaVu Sans"/>
                <a:cs typeface="Times New Roman" panose="02020603050405020304" pitchFamily="18" charset="0"/>
              </a:rPr>
              <a:t>, from </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2"/>
              </a:rPr>
              <a:t>http://</a:t>
            </a:r>
            <a:r>
              <a:rPr lang="en-US" sz="2800" u="sng" dirty="0">
                <a:solidFill>
                  <a:srgbClr val="0000FF"/>
                </a:solidFill>
                <a:latin typeface="Times New Roman" panose="02020603050405020304" pitchFamily="18" charset="0"/>
                <a:ea typeface="DejaVu Sans"/>
                <a:cs typeface="Times New Roman" panose="02020603050405020304" pitchFamily="18" charset="0"/>
              </a:rPr>
              <a:t>	</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2"/>
              </a:rPr>
              <a:t>web.mit.edu/</a:t>
            </a:r>
            <a:r>
              <a:rPr lang="en-US" sz="2800" u="sng" dirty="0" err="1">
                <a:solidFill>
                  <a:srgbClr val="0000FF"/>
                </a:solidFill>
                <a:latin typeface="Times New Roman" panose="02020603050405020304" pitchFamily="18" charset="0"/>
                <a:ea typeface="DejaVu Sans"/>
                <a:cs typeface="Times New Roman" panose="02020603050405020304" pitchFamily="18" charset="0"/>
                <a:hlinkClick r:id="rId2"/>
              </a:rPr>
              <a:t>lululiu</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2"/>
              </a:rPr>
              <a:t>/Public/</a:t>
            </a:r>
            <a:r>
              <a:rPr lang="en-US" sz="2800" u="sng" dirty="0" err="1">
                <a:solidFill>
                  <a:srgbClr val="0000FF"/>
                </a:solidFill>
                <a:latin typeface="Times New Roman" panose="02020603050405020304" pitchFamily="18" charset="0"/>
                <a:ea typeface="DejaVu Sans"/>
                <a:cs typeface="Times New Roman" panose="02020603050405020304" pitchFamily="18" charset="0"/>
                <a:hlinkClick r:id="rId2"/>
              </a:rPr>
              <a:t>pixx</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2"/>
              </a:rPr>
              <a:t>/not-</a:t>
            </a:r>
            <a:r>
              <a:rPr lang="en-US" sz="2800" u="sng" dirty="0" err="1">
                <a:solidFill>
                  <a:srgbClr val="0000FF"/>
                </a:solidFill>
                <a:latin typeface="Times New Roman" panose="02020603050405020304" pitchFamily="18" charset="0"/>
                <a:ea typeface="DejaVu Sans"/>
                <a:cs typeface="Times New Roman" panose="02020603050405020304" pitchFamily="18" charset="0"/>
                <a:hlinkClick r:id="rId2"/>
              </a:rPr>
              <a:t>pixx</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2"/>
              </a:rPr>
              <a:t>/muons.pdf</a:t>
            </a:r>
            <a:endParaRPr dirty="0">
              <a:latin typeface="Times New Roman" panose="02020603050405020304" pitchFamily="18" charset="0"/>
              <a:cs typeface="Times New Roman" panose="02020603050405020304" pitchFamily="18" charset="0"/>
            </a:endParaRPr>
          </a:p>
          <a:p>
            <a:pPr>
              <a:lnSpc>
                <a:spcPct val="100000"/>
              </a:lnSpc>
            </a:pPr>
            <a:r>
              <a:rPr lang="en-US" sz="2800" dirty="0">
                <a:solidFill>
                  <a:srgbClr val="000000"/>
                </a:solidFill>
                <a:latin typeface="Times New Roman" panose="02020603050405020304" pitchFamily="18" charset="0"/>
                <a:ea typeface="DejaVu Sans"/>
                <a:cs typeface="Times New Roman" panose="02020603050405020304" pitchFamily="18" charset="0"/>
              </a:rPr>
              <a:t>(2.) Cosmic Ray Muons and the Muon Lifetime. (2013, </a:t>
            </a:r>
            <a:r>
              <a:rPr lang="en-US" sz="2800" dirty="0" smtClean="0">
                <a:solidFill>
                  <a:srgbClr val="000000"/>
                </a:solidFill>
                <a:latin typeface="Times New Roman" panose="02020603050405020304" pitchFamily="18" charset="0"/>
                <a:ea typeface="DejaVu Sans"/>
                <a:cs typeface="Times New Roman" panose="02020603050405020304" pitchFamily="18" charset="0"/>
              </a:rPr>
              <a:t>October </a:t>
            </a:r>
            <a:r>
              <a:rPr lang="en-US" sz="2800" dirty="0">
                <a:solidFill>
                  <a:srgbClr val="000000"/>
                </a:solidFill>
                <a:latin typeface="Times New Roman" panose="02020603050405020304" pitchFamily="18" charset="0"/>
                <a:ea typeface="DejaVu Sans"/>
                <a:cs typeface="Times New Roman" panose="02020603050405020304" pitchFamily="18" charset="0"/>
              </a:rPr>
              <a:t>14). Retrieved July 17, 2014, from</a:t>
            </a:r>
            <a:r>
              <a:rPr lang="en-US" sz="2800" u="sng" dirty="0">
                <a:solidFill>
                  <a:srgbClr val="0000FF"/>
                </a:solidFill>
                <a:latin typeface="Times New Roman" panose="02020603050405020304" pitchFamily="18" charset="0"/>
                <a:ea typeface="DejaVu Sans"/>
                <a:cs typeface="Times New Roman" panose="02020603050405020304" pitchFamily="18" charset="0"/>
                <a:hlinkClick r:id="rId3"/>
              </a:rPr>
              <a:t> http</a:t>
            </a:r>
            <a:r>
              <a:rPr lang="en-US" sz="2800" u="sng" dirty="0" smtClean="0">
                <a:solidFill>
                  <a:srgbClr val="0000FF"/>
                </a:solidFill>
                <a:latin typeface="Times New Roman" panose="02020603050405020304" pitchFamily="18" charset="0"/>
                <a:ea typeface="DejaVu Sans"/>
                <a:cs typeface="Times New Roman" panose="02020603050405020304" pitchFamily="18" charset="0"/>
                <a:hlinkClick r:id="rId3"/>
              </a:rPr>
              <a:t>://</a:t>
            </a:r>
            <a:r>
              <a:rPr lang="en-US" sz="2800" u="sng" dirty="0" smtClean="0">
                <a:solidFill>
                  <a:srgbClr val="0000FF"/>
                </a:solidFill>
                <a:latin typeface="Times New Roman" panose="02020603050405020304" pitchFamily="18" charset="0"/>
                <a:ea typeface="DejaVu Sans"/>
                <a:cs typeface="Times New Roman" panose="02020603050405020304" pitchFamily="18" charset="0"/>
                <a:hlinkClick r:id="rId3"/>
              </a:rPr>
              <a:t>www.phys.ufl.edu/courses/phy4803L/group_I/muon/muon.pdf</a:t>
            </a:r>
            <a:endParaRPr dirty="0">
              <a:latin typeface="Times New Roman" panose="02020603050405020304" pitchFamily="18" charset="0"/>
              <a:cs typeface="Times New Roman" panose="02020603050405020304" pitchFamily="18" charset="0"/>
            </a:endParaRPr>
          </a:p>
          <a:p>
            <a:pPr>
              <a:lnSpc>
                <a:spcPct val="100000"/>
              </a:lnSpc>
            </a:pPr>
            <a:r>
              <a:rPr lang="en-US" sz="2800" dirty="0">
                <a:solidFill>
                  <a:srgbClr val="000000"/>
                </a:solidFill>
                <a:latin typeface="Times New Roman" panose="02020603050405020304" pitchFamily="18" charset="0"/>
                <a:ea typeface="DejaVu Sans"/>
                <a:cs typeface="Times New Roman" panose="02020603050405020304" pitchFamily="18" charset="0"/>
              </a:rPr>
              <a:t>(3.) Cobb, J. H., &amp; Achenbach, P. (2001, May 14). The </a:t>
            </a:r>
            <a:r>
              <a:rPr lang="en-US" sz="2800" dirty="0" smtClean="0">
                <a:solidFill>
                  <a:srgbClr val="000000"/>
                </a:solidFill>
                <a:latin typeface="Times New Roman" panose="02020603050405020304" pitchFamily="18" charset="0"/>
                <a:ea typeface="DejaVu Sans"/>
                <a:cs typeface="Times New Roman" panose="02020603050405020304" pitchFamily="18" charset="0"/>
              </a:rPr>
              <a:t>Airborne </a:t>
            </a:r>
            <a:r>
              <a:rPr lang="en-US" sz="2800" dirty="0">
                <a:solidFill>
                  <a:srgbClr val="000000"/>
                </a:solidFill>
                <a:latin typeface="Times New Roman" panose="02020603050405020304" pitchFamily="18" charset="0"/>
                <a:ea typeface="DejaVu Sans"/>
                <a:cs typeface="Times New Roman" panose="02020603050405020304" pitchFamily="18" charset="0"/>
              </a:rPr>
              <a:t>Detector for low Energy cosmic Rays. </a:t>
            </a:r>
            <a:r>
              <a:rPr lang="en-US" sz="2800" dirty="0" smtClean="0">
                <a:solidFill>
                  <a:srgbClr val="000000"/>
                </a:solidFill>
                <a:latin typeface="Times New Roman" panose="02020603050405020304" pitchFamily="18" charset="0"/>
                <a:ea typeface="DejaVu Sans"/>
                <a:cs typeface="Times New Roman" panose="02020603050405020304" pitchFamily="18" charset="0"/>
              </a:rPr>
              <a:t>.Retrieved </a:t>
            </a:r>
            <a:r>
              <a:rPr lang="en-US" sz="2800" dirty="0">
                <a:solidFill>
                  <a:srgbClr val="000000"/>
                </a:solidFill>
                <a:latin typeface="Times New Roman" panose="02020603050405020304" pitchFamily="18" charset="0"/>
                <a:ea typeface="DejaVu Sans"/>
                <a:cs typeface="Times New Roman" panose="02020603050405020304" pitchFamily="18" charset="0"/>
              </a:rPr>
              <a:t>July 19, 2014, from</a:t>
            </a:r>
            <a:r>
              <a:rPr lang="en-US" sz="2000" dirty="0">
                <a:solidFill>
                  <a:srgbClr val="000000"/>
                </a:solidFill>
                <a:latin typeface="Times New Roman" panose="02020603050405020304" pitchFamily="18" charset="0"/>
                <a:ea typeface="DejaVu Sans"/>
                <a:cs typeface="Times New Roman" panose="02020603050405020304" pitchFamily="18" charset="0"/>
              </a:rPr>
              <a:t> 						</a:t>
            </a:r>
            <a:r>
              <a:rPr lang="en-US" sz="2000" u="sng" dirty="0">
                <a:solidFill>
                  <a:srgbClr val="000000"/>
                </a:solidFill>
                <a:latin typeface="Times New Roman" panose="02020603050405020304" pitchFamily="18" charset="0"/>
                <a:ea typeface="DejaVu Sans"/>
                <a:cs typeface="Times New Roman" panose="02020603050405020304" pitchFamily="18" charset="0"/>
                <a:hlinkClick r:id="rId4"/>
              </a:rPr>
              <a:t>http://www.physics.ox.ac.uk/neutrino/HAMF/ADLER%20Home%20Page.htm</a:t>
            </a:r>
            <a:r>
              <a:rPr lang="en-US" sz="2000" dirty="0">
                <a:solidFill>
                  <a:srgbClr val="000000"/>
                </a:solidFill>
                <a:latin typeface="Times New Roman" panose="02020603050405020304" pitchFamily="18" charset="0"/>
                <a:ea typeface="DejaVu Sans"/>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p:txBody>
      </p:sp>
      <p:sp>
        <p:nvSpPr>
          <p:cNvPr id="84" name="CustomShape 4"/>
          <p:cNvSpPr/>
          <p:nvPr/>
        </p:nvSpPr>
        <p:spPr>
          <a:xfrm>
            <a:off x="708480" y="28270200"/>
            <a:ext cx="9321120" cy="2692440"/>
          </a:xfrm>
          <a:prstGeom prst="rect">
            <a:avLst/>
          </a:prstGeom>
        </p:spPr>
        <p:txBody>
          <a:bodyPr lIns="90000" tIns="90000" rIns="90000" bIns="90000"/>
          <a:lstStyle/>
          <a:p>
            <a:pPr algn="ctr">
              <a:lnSpc>
                <a:spcPct val="100000"/>
              </a:lnSpc>
            </a:pPr>
            <a:r>
              <a:rPr lang="en-US" sz="5300" b="1" dirty="0">
                <a:solidFill>
                  <a:srgbClr val="C0504D"/>
                </a:solidFill>
                <a:latin typeface="Arial"/>
                <a:ea typeface="DejaVu Sans"/>
              </a:rPr>
              <a:t>For further information</a:t>
            </a:r>
            <a:endParaRPr dirty="0"/>
          </a:p>
          <a:p>
            <a:pPr algn="just">
              <a:lnSpc>
                <a:spcPct val="100000"/>
              </a:lnSpc>
            </a:pPr>
            <a:r>
              <a:rPr lang="en-US" sz="3200" dirty="0">
                <a:solidFill>
                  <a:srgbClr val="000000"/>
                </a:solidFill>
                <a:latin typeface="Times New Roman"/>
                <a:ea typeface="DejaVu Sans"/>
              </a:rPr>
              <a:t>To learn more about this project, contact </a:t>
            </a:r>
            <a:r>
              <a:rPr lang="en-US" sz="3200" u="sng" dirty="0">
                <a:solidFill>
                  <a:srgbClr val="000000"/>
                </a:solidFill>
                <a:latin typeface="Times New Roman"/>
                <a:ea typeface="DejaVu Sans"/>
                <a:hlinkClick r:id="rId5"/>
              </a:rPr>
              <a:t>jagerecht@gmail.com</a:t>
            </a:r>
            <a:r>
              <a:rPr lang="en-US" sz="3200" dirty="0">
                <a:solidFill>
                  <a:srgbClr val="000000"/>
                </a:solidFill>
                <a:latin typeface="Times New Roman"/>
                <a:ea typeface="DejaVu Sans"/>
              </a:rPr>
              <a:t> or </a:t>
            </a:r>
            <a:r>
              <a:rPr lang="en-US" sz="3200" u="sng" dirty="0">
                <a:solidFill>
                  <a:srgbClr val="000000"/>
                </a:solidFill>
                <a:latin typeface="Times New Roman"/>
                <a:ea typeface="DejaVu Sans"/>
                <a:hlinkClick r:id="rId6"/>
              </a:rPr>
              <a:t>mwinchester26@gmail.com</a:t>
            </a:r>
            <a:r>
              <a:rPr lang="en-US" sz="3200" dirty="0">
                <a:solidFill>
                  <a:srgbClr val="000000"/>
                </a:solidFill>
                <a:latin typeface="Times New Roman"/>
                <a:ea typeface="DejaVu Sans"/>
              </a:rPr>
              <a:t> More information on this can also be obtained at </a:t>
            </a:r>
            <a:r>
              <a:rPr lang="en-US" sz="3200" u="sng" dirty="0">
                <a:solidFill>
                  <a:srgbClr val="0000FF"/>
                </a:solidFill>
                <a:latin typeface="Arial"/>
                <a:ea typeface="DejaVu Sans"/>
                <a:hlinkClick r:id="rId7"/>
              </a:rPr>
              <a:t>http://fsi2014ballonpayload.weebly.com</a:t>
            </a:r>
            <a:r>
              <a:rPr lang="en-US" sz="3200" dirty="0">
                <a:solidFill>
                  <a:srgbClr val="000000"/>
                </a:solidFill>
                <a:latin typeface="Arial"/>
                <a:ea typeface="DejaVu Sans"/>
              </a:rPr>
              <a:t> </a:t>
            </a:r>
            <a:endParaRPr lang="en-US" sz="3200" dirty="0" smtClean="0">
              <a:solidFill>
                <a:srgbClr val="000000"/>
              </a:solidFill>
              <a:latin typeface="Arial"/>
              <a:ea typeface="DejaVu Sans"/>
            </a:endParaRPr>
          </a:p>
          <a:p>
            <a:pPr algn="just">
              <a:lnSpc>
                <a:spcPct val="100000"/>
              </a:lnSpc>
            </a:pPr>
            <a:r>
              <a:rPr lang="en-US" sz="3200" dirty="0" smtClean="0">
                <a:solidFill>
                  <a:srgbClr val="000000"/>
                </a:solidFill>
                <a:latin typeface="Arial"/>
                <a:ea typeface="DejaVu Sans"/>
              </a:rPr>
              <a:t>and </a:t>
            </a:r>
            <a:r>
              <a:rPr lang="en-US" sz="3200" u="sng" dirty="0">
                <a:solidFill>
                  <a:srgbClr val="000000"/>
                </a:solidFill>
                <a:latin typeface="Arial"/>
                <a:ea typeface="DejaVu Sans"/>
                <a:hlinkClick r:id="rId8"/>
              </a:rPr>
              <a:t>http://winchesterfsi2014.weebly.com</a:t>
            </a:r>
            <a:r>
              <a:rPr lang="en-US" sz="3200" dirty="0">
                <a:solidFill>
                  <a:srgbClr val="000000"/>
                </a:solidFill>
                <a:latin typeface="Arial"/>
                <a:ea typeface="DejaVu Sans"/>
              </a:rPr>
              <a:t>.</a:t>
            </a:r>
            <a:endParaRPr dirty="0"/>
          </a:p>
        </p:txBody>
      </p:sp>
      <p:sp>
        <p:nvSpPr>
          <p:cNvPr id="85" name="CustomShape 5"/>
          <p:cNvSpPr/>
          <p:nvPr/>
        </p:nvSpPr>
        <p:spPr>
          <a:xfrm>
            <a:off x="-2423880" y="0"/>
            <a:ext cx="73440" cy="32460120"/>
          </a:xfrm>
          <a:prstGeom prst="straightConnector1">
            <a:avLst/>
          </a:prstGeom>
          <a:ln w="85680">
            <a:solidFill>
              <a:srgbClr val="4A7EBB"/>
            </a:solidFill>
            <a:round/>
            <a:headEnd type="triangle" w="med" len="med"/>
            <a:tailEnd type="triangle" w="med" len="med"/>
          </a:ln>
        </p:spPr>
      </p:sp>
      <p:sp>
        <p:nvSpPr>
          <p:cNvPr id="86" name="CustomShape 6"/>
          <p:cNvSpPr/>
          <p:nvPr/>
        </p:nvSpPr>
        <p:spPr>
          <a:xfrm>
            <a:off x="-7718760" y="7458840"/>
            <a:ext cx="4697280" cy="1080000"/>
          </a:xfrm>
          <a:prstGeom prst="rect">
            <a:avLst/>
          </a:prstGeom>
        </p:spPr>
        <p:txBody>
          <a:bodyPr lIns="90000" tIns="45000" rIns="90000" bIns="45000"/>
          <a:lstStyle/>
          <a:p>
            <a:pPr>
              <a:lnSpc>
                <a:spcPct val="100000"/>
              </a:lnSpc>
            </a:pPr>
            <a:r>
              <a:rPr lang="en-US" sz="6500">
                <a:solidFill>
                  <a:srgbClr val="000000"/>
                </a:solidFill>
                <a:latin typeface="Calibri"/>
                <a:ea typeface="DejaVu Sans"/>
              </a:rPr>
              <a:t>35.5 in</a:t>
            </a:r>
            <a:endParaRPr/>
          </a:p>
        </p:txBody>
      </p:sp>
      <p:sp>
        <p:nvSpPr>
          <p:cNvPr id="87" name="CustomShape 7"/>
          <p:cNvSpPr/>
          <p:nvPr/>
        </p:nvSpPr>
        <p:spPr>
          <a:xfrm>
            <a:off x="-559440" y="-2404440"/>
            <a:ext cx="11409480" cy="360"/>
          </a:xfrm>
          <a:prstGeom prst="straightConnector1">
            <a:avLst/>
          </a:prstGeom>
          <a:ln w="85680">
            <a:solidFill>
              <a:srgbClr val="4A7EBB"/>
            </a:solidFill>
            <a:round/>
            <a:headEnd type="triangle" w="med" len="med"/>
            <a:tailEnd type="triangle" w="med" len="med"/>
          </a:ln>
        </p:spPr>
      </p:sp>
      <p:sp>
        <p:nvSpPr>
          <p:cNvPr id="88" name="CustomShape 8"/>
          <p:cNvSpPr/>
          <p:nvPr/>
        </p:nvSpPr>
        <p:spPr>
          <a:xfrm>
            <a:off x="2984040" y="-1577880"/>
            <a:ext cx="5256000" cy="897480"/>
          </a:xfrm>
          <a:prstGeom prst="rect">
            <a:avLst/>
          </a:prstGeom>
        </p:spPr>
        <p:txBody>
          <a:bodyPr lIns="90000" tIns="45000" rIns="90000" bIns="45000"/>
          <a:lstStyle/>
          <a:p>
            <a:pPr algn="ctr">
              <a:lnSpc>
                <a:spcPct val="100000"/>
              </a:lnSpc>
            </a:pPr>
            <a:r>
              <a:rPr lang="en-US" sz="5300">
                <a:solidFill>
                  <a:srgbClr val="000000"/>
                </a:solidFill>
                <a:latin typeface="Calibri"/>
                <a:ea typeface="DejaVu Sans"/>
              </a:rPr>
              <a:t>11.5 in</a:t>
            </a:r>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p:cTn id="2" nodeType="mainSeq">
                <p:childTnLst>
                  <p:par>
                    <p:cTn id="3" fill="freeze">
                      <p:stCondLst>
                        <p:cond delay="indefinite"/>
                      </p:stCondLst>
                      <p:childTnLst>
                        <p:par>
                          <p:cTn id="4"/>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434</Words>
  <Application>Microsoft Office PowerPoint</Application>
  <PresentationFormat>Custom</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Slipstream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Frontiers of Science</dc:creator>
  <cp:lastModifiedBy>Frontiers of Science</cp:lastModifiedBy>
  <cp:revision>8</cp:revision>
  <dcterms:modified xsi:type="dcterms:W3CDTF">2014-07-23T15:51:35Z</dcterms:modified>
</cp:coreProperties>
</file>